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80" d="100"/>
          <a:sy n="80" d="100"/>
        </p:scale>
        <p:origin x="16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00AC-320D-40E3-A1C3-182D7170191D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2D7F-2966-40E8-A130-DF094368A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046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00AC-320D-40E3-A1C3-182D7170191D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2D7F-2966-40E8-A130-DF094368A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995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00AC-320D-40E3-A1C3-182D7170191D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2D7F-2966-40E8-A130-DF094368A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38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00AC-320D-40E3-A1C3-182D7170191D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2D7F-2966-40E8-A130-DF094368A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5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00AC-320D-40E3-A1C3-182D7170191D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2D7F-2966-40E8-A130-DF094368A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83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00AC-320D-40E3-A1C3-182D7170191D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2D7F-2966-40E8-A130-DF094368A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72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00AC-320D-40E3-A1C3-182D7170191D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2D7F-2966-40E8-A130-DF094368A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19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00AC-320D-40E3-A1C3-182D7170191D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2D7F-2966-40E8-A130-DF094368A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51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00AC-320D-40E3-A1C3-182D7170191D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2D7F-2966-40E8-A130-DF094368A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00AC-320D-40E3-A1C3-182D7170191D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2D7F-2966-40E8-A130-DF094368A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512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00AC-320D-40E3-A1C3-182D7170191D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2D7F-2966-40E8-A130-DF094368A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563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600AC-320D-40E3-A1C3-182D7170191D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62D7F-2966-40E8-A130-DF094368A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71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38150" y="606921"/>
            <a:ext cx="5810250" cy="461195"/>
          </a:xfrm>
        </p:spPr>
        <p:txBody>
          <a:bodyPr>
            <a:noAutofit/>
          </a:bodyPr>
          <a:lstStyle/>
          <a:p>
            <a:r>
              <a:rPr kumimoji="1"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 電 </a:t>
            </a:r>
            <a:r>
              <a:rPr kumimoji="1"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気 火 災 を 防 ご </a:t>
            </a:r>
            <a:r>
              <a:rPr kumimoji="1"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 」</a:t>
            </a:r>
            <a:endParaRPr kumimoji="1"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95288" y="1794228"/>
            <a:ext cx="5895974" cy="1121833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＊電気器具等は、日常生活において欠かすことのできないものですが、使用者の不注意や誤った方法で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使用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した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場合は、火災につながるおそれがあります。電気や電気製品にかかわる火災は、全火災件数に占める割合も近年増加しております。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476250" y="2983195"/>
            <a:ext cx="5734050" cy="626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/>
              <a:t>　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電気器具等を使用する際には、次のことに注意しましょう。</a:t>
            </a:r>
            <a:endParaRPr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828675" y="7260169"/>
            <a:ext cx="5143500" cy="6551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348072" y="4652412"/>
            <a:ext cx="3402887" cy="426004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１、必要の応じて点検をする。</a:t>
            </a:r>
            <a:endParaRPr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２、電気器具等は、正しく使用する。</a:t>
            </a:r>
            <a:endParaRPr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取扱説明書を読みましょう。）</a:t>
            </a:r>
            <a:endParaRPr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３、使用しないときは、コンセント</a:t>
            </a:r>
            <a:endParaRPr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から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抜く。</a:t>
            </a:r>
            <a:endParaRPr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４、危険な</a:t>
            </a:r>
            <a:r>
              <a:rPr lang="ja-JP" altLang="en-US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「たこ足配線」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は、しない。</a:t>
            </a:r>
            <a:endParaRPr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コンセントの許容量に注意。）</a:t>
            </a:r>
            <a:endParaRPr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５、差込プラグに付着した</a:t>
            </a:r>
            <a:r>
              <a:rPr lang="ja-JP" altLang="en-US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「ほこり等」</a:t>
            </a:r>
            <a:endParaRPr lang="en-US" altLang="ja-JP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は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、取り除く。</a:t>
            </a:r>
            <a:endParaRPr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トラッキング火災に注意。）</a:t>
            </a:r>
            <a:endParaRPr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６、傷んだコードは、使用しない。</a:t>
            </a:r>
            <a:endParaRPr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束ねた状態では、使用しない。</a:t>
            </a:r>
            <a:endParaRPr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482107" y="3701563"/>
            <a:ext cx="5915025" cy="5586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solidFill>
                  <a:srgbClr val="00B050"/>
                </a:solidFill>
              </a:rPr>
              <a:t>【</a:t>
            </a:r>
            <a:r>
              <a:rPr lang="ja-JP" altLang="en-US" dirty="0" smtClean="0">
                <a:solidFill>
                  <a:srgbClr val="00B050"/>
                </a:solidFill>
              </a:rPr>
              <a:t> </a:t>
            </a:r>
            <a:r>
              <a:rPr lang="ja-JP" altLang="en-US" b="1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電気器具等の火災を防ぐポイント </a:t>
            </a:r>
            <a:r>
              <a:rPr lang="en-US" altLang="ja-JP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ja-JP" altLang="en-US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633" y="5689166"/>
            <a:ext cx="2598145" cy="314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62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</TotalTime>
  <Words>206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　 「 電 気 火 災 を 防 ご う 」</vt:lpstr>
    </vt:vector>
  </TitlesOfParts>
  <Company>石岡市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峯幸司</dc:creator>
  <cp:lastModifiedBy>峯幸司</cp:lastModifiedBy>
  <cp:revision>23</cp:revision>
  <cp:lastPrinted>2023-12-20T07:44:50Z</cp:lastPrinted>
  <dcterms:created xsi:type="dcterms:W3CDTF">2023-12-20T04:54:13Z</dcterms:created>
  <dcterms:modified xsi:type="dcterms:W3CDTF">2023-12-22T03:12:19Z</dcterms:modified>
</cp:coreProperties>
</file>